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4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1230ED-80E8-4F12-89AD-45C9B506F0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2BD6A4E-8856-4EFB-BF5D-FE3A9CC76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0D80C4A-C899-4333-9814-373D13794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4E5-AFBC-400D-81BD-703FADBF867C}" type="datetimeFigureOut">
              <a:rPr lang="el-GR" smtClean="0"/>
              <a:t>23/7/2021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862EDE8-5885-4C12-9492-919489B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57C636F-0957-47DC-8129-4170619B3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00E3-5444-4B89-A854-3510455A4D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505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2F58EB-FF17-4E88-B959-963FFC8EB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278723F-1146-4306-974E-956C5EB2D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6469073-B2EA-4D81-A9FD-4E6CB290A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4E5-AFBC-400D-81BD-703FADBF867C}" type="datetimeFigureOut">
              <a:rPr lang="el-GR" smtClean="0"/>
              <a:t>23/7/2021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EEC5C7A-3480-4E77-ABC8-3E8F4B2CE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510EBFE-2442-4EF0-A532-EC2DDDBFF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00E3-5444-4B89-A854-3510455A4D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9519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33C97AF-CEFC-4C73-8C89-3193F26CEB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1F7EA06-9969-4E67-A20D-5A0341677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D5EA46C-A72A-4DCA-84C9-6107FA08C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4E5-AFBC-400D-81BD-703FADBF867C}" type="datetimeFigureOut">
              <a:rPr lang="el-GR" smtClean="0"/>
              <a:t>23/7/2021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78321B1-D19F-4E58-B920-9B073FEC6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800EA63-A7B7-4DD4-846F-2A38C2EC5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00E3-5444-4B89-A854-3510455A4D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1974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6A1C01-0172-4F64-89B8-227F6B67B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4FF7C0-EA7D-4F37-B4B6-AB037763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50FABF1-ED8D-4167-8932-C60099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4E5-AFBC-400D-81BD-703FADBF867C}" type="datetimeFigureOut">
              <a:rPr lang="el-GR" smtClean="0"/>
              <a:t>23/7/2021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969B373-E4B4-4217-A19E-DDC49872A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5E90A45-AE4F-4C61-B889-44A3C2B94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00E3-5444-4B89-A854-3510455A4D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7929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995327-C789-4674-8ED4-A18E4C80D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8674E49-B1C3-4E93-9911-13BAE5478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406C964-56FE-40CC-8220-E822D217B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4E5-AFBC-400D-81BD-703FADBF867C}" type="datetimeFigureOut">
              <a:rPr lang="el-GR" smtClean="0"/>
              <a:t>23/7/2021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8EEA94D-12D6-4EE0-9A55-6A3763D84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60AD077-C5C4-4538-A339-3D74AAF42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00E3-5444-4B89-A854-3510455A4D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1752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658030-724B-4A96-9A01-F8725F0BC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9EC0DBC-061E-455E-889D-2F6AE0C80F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D6DDDA5-077A-45E0-B15D-5CD8B47AA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179C957-7A9D-4352-8E47-44E06895A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4E5-AFBC-400D-81BD-703FADBF867C}" type="datetimeFigureOut">
              <a:rPr lang="el-GR" smtClean="0"/>
              <a:t>23/7/2021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2B8636E-6FFF-461F-914F-31ECCE47D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2251297-2F8C-4D55-ABE4-DFCEC52F9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00E3-5444-4B89-A854-3510455A4D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9387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D9284A-AFCC-4D43-9AA4-081B3EC97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BF9271B-E537-48E5-BE21-312AA65A8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D6F0B9B-E30E-4765-B728-4E27F995C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71A54B3F-B57C-4216-A665-EAF170518D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6E3216D-9AFD-4440-BC65-D92C55B8FA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FEE5132-C83A-4430-9045-A45FB2903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4E5-AFBC-400D-81BD-703FADBF867C}" type="datetimeFigureOut">
              <a:rPr lang="el-GR" smtClean="0"/>
              <a:t>23/7/2021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7CD657B-0274-4BA1-B837-0C62F2370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01D375A-A91D-4074-B86E-5088B5F5D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00E3-5444-4B89-A854-3510455A4D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178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AE985E-951D-4043-AF14-5CCF782FF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8553711-8047-4BE7-8117-3D6239F8C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4E5-AFBC-400D-81BD-703FADBF867C}" type="datetimeFigureOut">
              <a:rPr lang="el-GR" smtClean="0"/>
              <a:t>23/7/2021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74C506F-D7A5-4227-A863-56D29799C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91CEDA9C-C9C3-4220-AD62-28B7D85EA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00E3-5444-4B89-A854-3510455A4D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523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E97861A-332C-4988-8DC4-FCD56A8A0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4E5-AFBC-400D-81BD-703FADBF867C}" type="datetimeFigureOut">
              <a:rPr lang="el-GR" smtClean="0"/>
              <a:t>23/7/2021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C8F4157-ED01-4BD4-BA23-ADE9E8B4C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9A021CC-CC77-42EB-878D-E2D37E1BC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00E3-5444-4B89-A854-3510455A4D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668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705C88-B565-4015-AA05-383726DBC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FBF27E-C8FB-43A6-832E-2668526DE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3C0A68A-F8BF-409A-B8EB-3E2BF11C2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BC80396-4754-4920-8B86-0E2E94D0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4E5-AFBC-400D-81BD-703FADBF867C}" type="datetimeFigureOut">
              <a:rPr lang="el-GR" smtClean="0"/>
              <a:t>23/7/2021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F559C33-0ABB-4BD2-90E2-61CBAF9E9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5EC1EAD-6E52-4812-8479-43823462F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00E3-5444-4B89-A854-3510455A4D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298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9109DD-9898-4D14-977C-3901B23C5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7AC37F8-051E-4832-916D-AA02C11C13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4EBFE37-6C5F-4BE4-9BC5-E89C117D4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3DB1C06-D2DD-4DFF-A3D7-F37FF712E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4E5-AFBC-400D-81BD-703FADBF867C}" type="datetimeFigureOut">
              <a:rPr lang="el-GR" smtClean="0"/>
              <a:t>23/7/2021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858BFE0-30BA-42D7-8B8D-B2B278645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5FBAF8C-F6F8-4C33-B74F-5992C9226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00E3-5444-4B89-A854-3510455A4D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7045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E059747-292F-4610-87C1-426059B0B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FA94362-AACF-4BB2-BBBA-8A21AC5CC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47F82D2-04FA-4553-B4BC-FDC603D60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0C4E5-AFBC-400D-81BD-703FADBF867C}" type="datetimeFigureOut">
              <a:rPr lang="el-GR" smtClean="0"/>
              <a:t>23/7/2021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0CB4367-9443-444C-A0BD-525CCEA13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87A1892-ABFB-451D-9065-B8558A81E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B00E3-5444-4B89-A854-3510455A4D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901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94739FE6-6BAD-4687-AACC-B389B10E56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305" y="1992244"/>
            <a:ext cx="3623390" cy="313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93190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Ευρεία οθόνη</PresentationFormat>
  <Paragraphs>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Tentopolis Tentopolis</dc:creator>
  <cp:lastModifiedBy>Tentopolis Tentopolis</cp:lastModifiedBy>
  <cp:revision>4</cp:revision>
  <dcterms:created xsi:type="dcterms:W3CDTF">2021-07-23T12:44:26Z</dcterms:created>
  <dcterms:modified xsi:type="dcterms:W3CDTF">2021-07-23T13:06:02Z</dcterms:modified>
</cp:coreProperties>
</file>